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304"/>
  </p:normalViewPr>
  <p:slideViewPr>
    <p:cSldViewPr snapToGrid="0" snapToObjects="1">
      <p:cViewPr varScale="1">
        <p:scale>
          <a:sx n="75" d="100"/>
          <a:sy n="75" d="100"/>
        </p:scale>
        <p:origin x="2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54C0-7E6F-064F-B706-D284635EA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6852F-9AE9-A841-B731-EBC9A9F14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C0F9D-A10B-6647-8201-E89BF03B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1DE33-1ED7-CF48-A493-87C3E487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6A9FA-CB2F-4842-B889-843099EF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ABD9-8BD1-8142-986C-266816A1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BA65C-4C9B-B44D-8810-266912EF9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12B9-A06C-F84C-B6E4-8415A2C4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9DA71-BFCD-D642-BE35-CA51F567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6B21-6B0C-DA4E-B68B-15D74BEE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3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AE1AE-2361-A24A-B160-39672E197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50104-6937-6741-9CF4-B06FD00F5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83AB9-F2EC-7B46-AA45-07E30C98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0CAE6-B026-6A48-8EAE-EDE137E7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1505C-8FF8-F048-AFBA-9547726E3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9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5FD13A-CAA9-D140-85F2-D03D0AFF2FA8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BB3BA-ED75-BA46-8914-616DCB7F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06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ADBD-D7DD-F742-9948-B05DF934D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0621"/>
            <a:ext cx="12192000" cy="62273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9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0AB3-D1DB-8246-A6A9-EBC195CE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4BF5-71EA-434B-937A-C9112521E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8418C-B0A5-2D43-8AB3-43143452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2EDED-DF46-4D4E-991D-69E046AB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0A10-F4D2-3642-861C-2CBD7F0D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6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7C1B-E722-CA49-B377-53B46788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64FD-11E7-9344-A0BF-B9D44D81D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94544-F356-1543-A7D0-85A76FEEF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7E42F-EEB1-B341-90EF-80316483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FBE06-FC53-0844-AD0A-449C868B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754BA-40AA-5742-AA8B-F1CB65EC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3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1BAE-AAF1-6545-9DEB-B03FB057D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6BA00-AD2C-9B43-9547-4F5E8B310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15F46-65DC-C641-A278-2ADA87E41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F8B04-0EDA-5E4B-BD7F-4A6CEF5AA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8A79C-1D2B-A347-BF46-27AB1CFFF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B8F26-3B62-8049-AC59-29488887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63DF6-4603-3B40-9745-5A3AB098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FA929-AECE-F44C-A7BC-60A61A30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6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D09B-099F-7C4B-87B0-98FD06F2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5A8B6-8466-6C42-B4F9-EF721FDC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8A0D-4B83-3145-9820-680E89AA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D7E0D-5FB4-D74A-8DA6-A5AE8925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0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BEE394-017C-E04D-81F7-8D3AF9B9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D7594-2DB2-E943-855D-98753042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A41B0-F304-BD42-A25C-6D373933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9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4B15-F464-4543-B29B-82E211D6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B1280-01D3-8047-A836-9332D66D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69017-08B9-9845-8AF0-5D6782C44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ABC76-00DA-5E47-B7A0-C835FC0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45477-D24D-2640-8CC8-70E23849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D8378-2FDB-DD49-A966-BDF0AE72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1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A7CF-AAC2-084D-AE25-F8E4F5BE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C3509-E5DA-2E45-893A-F32EB4583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D9729-5A31-2C44-919C-528E49B19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C88E4-D956-AD40-BB09-FE7B2F72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0C0FA-A6DF-184B-BB6B-1AF783A0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12F8-0D36-2144-8C25-449C0860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6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FC7A1-9148-3946-BE98-C1E9282AA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7323B-9188-1E42-971D-D3278A88E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9B407-5F53-D647-B93E-6FDE2B834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F80AC-C4B9-6B43-AB71-1DC1AB916211}" type="datetimeFigureOut">
              <a:rPr lang="en-US" smtClean="0"/>
              <a:t>7/9/20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712A-8310-E340-BCC8-7CB4EFC1E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F627-C3EF-D646-85FC-BF7A6F968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33FB6-C63C-204D-8D32-22419CB358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1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B83B-4237-1341-8E88-B1459C1D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12.2 Program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EAA4-9D6A-F647-B4E3-66A896BCD86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Use a structure chart to decompose a problem into sub-tasks and express the parameters passed between the various modules / procedures / functions which are part of the algorithm design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the purpose of state-transition diagrams to document an algorithm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01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EF54-1C41-3042-9BD1-FDCFF304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5D0D9-D3B2-C942-8A36-EB5F113B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0F172-DCA1-434A-BA6E-065972F8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2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9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B83B-4237-1341-8E88-B1459C1D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8EAA4-9D6A-F647-B4E3-66A896BCD86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Use a structure chart to decompose a problem into sub-tasks and express the parameters passed between the various modules / procedures / functions which are part of the algorithm design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Show understanding of the purpose of state-transition diagrams to document an algorithm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Understand: What is a structure chart </a:t>
            </a:r>
          </a:p>
          <a:p>
            <a:endParaRPr lang="en-US" dirty="0"/>
          </a:p>
          <a:p>
            <a:r>
              <a:rPr lang="en-US" dirty="0"/>
              <a:t>Able: Write pseudocode from a structure chart </a:t>
            </a:r>
          </a:p>
          <a:p>
            <a:endParaRPr lang="en-US" dirty="0"/>
          </a:p>
          <a:p>
            <a:r>
              <a:rPr lang="en-US" dirty="0"/>
              <a:t>Answer: Why we use structure charts</a:t>
            </a:r>
          </a:p>
        </p:txBody>
      </p:sp>
    </p:spTree>
    <p:extLst>
      <p:ext uri="{BB962C8B-B14F-4D97-AF65-F5344CB8AC3E}">
        <p14:creationId xmlns:p14="http://schemas.microsoft.com/office/powerpoint/2010/main" val="258289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48D1-DC93-CD46-8F8F-79072955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1A48-738E-094E-BBB7-10DBDAE7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this is another topic that Cambridge just put in the syllabus, its almost useful though. </a:t>
            </a:r>
          </a:p>
          <a:p>
            <a:endParaRPr lang="en-US" dirty="0"/>
          </a:p>
          <a:p>
            <a:r>
              <a:rPr lang="en-US" dirty="0"/>
              <a:t>You have a problem / you want to do something </a:t>
            </a:r>
          </a:p>
          <a:p>
            <a:endParaRPr lang="en-US" dirty="0"/>
          </a:p>
          <a:p>
            <a:r>
              <a:rPr lang="en-US" dirty="0"/>
              <a:t>You understand that to need to use a Product Development Life Cycle method (Waterfall, Iterative, RAD) </a:t>
            </a:r>
          </a:p>
          <a:p>
            <a:endParaRPr lang="en-US" dirty="0"/>
          </a:p>
          <a:p>
            <a:r>
              <a:rPr lang="en-US" dirty="0"/>
              <a:t>But the PDLC says what you will do. </a:t>
            </a:r>
          </a:p>
          <a:p>
            <a:r>
              <a:rPr lang="en-US" dirty="0"/>
              <a:t>A structure chart: </a:t>
            </a:r>
          </a:p>
          <a:p>
            <a:r>
              <a:rPr lang="en-US" dirty="0"/>
              <a:t>	1. Breaks down your problem into smaller parts </a:t>
            </a:r>
          </a:p>
          <a:p>
            <a:r>
              <a:rPr lang="en-US" dirty="0"/>
              <a:t>	2. Shows how they connect to each other</a:t>
            </a:r>
          </a:p>
        </p:txBody>
      </p:sp>
    </p:spTree>
    <p:extLst>
      <p:ext uri="{BB962C8B-B14F-4D97-AF65-F5344CB8AC3E}">
        <p14:creationId xmlns:p14="http://schemas.microsoft.com/office/powerpoint/2010/main" val="322902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7C39-C620-8D4E-8DEC-5D2B6488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draw a structure chart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1C65-245A-4446-9F50-00E48B84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where it gets annoying. </a:t>
            </a:r>
          </a:p>
          <a:p>
            <a:endParaRPr lang="en-US" dirty="0"/>
          </a:p>
          <a:p>
            <a:r>
              <a:rPr lang="en-US" dirty="0"/>
              <a:t>There is not one set way to draw a structure chart and Cambridge has not given us any guidance on it. </a:t>
            </a:r>
          </a:p>
          <a:p>
            <a:endParaRPr lang="en-US" dirty="0"/>
          </a:p>
          <a:p>
            <a:r>
              <a:rPr lang="en-US" dirty="0"/>
              <a:t>But there are some general rules that most people follow.</a:t>
            </a:r>
          </a:p>
          <a:p>
            <a:pPr marL="514350" indent="-514350">
              <a:buAutoNum type="arabicPeriod"/>
            </a:pPr>
            <a:r>
              <a:rPr lang="en-US" dirty="0"/>
              <a:t>It’s a top-down design (Start from top and work down)</a:t>
            </a:r>
          </a:p>
          <a:p>
            <a:pPr marL="514350" indent="-514350">
              <a:buAutoNum type="arabicPeriod"/>
            </a:pPr>
            <a:r>
              <a:rPr lang="en-US" dirty="0"/>
              <a:t>Uses boxes for processes and functions and modules</a:t>
            </a:r>
          </a:p>
          <a:p>
            <a:pPr marL="514350" indent="-514350">
              <a:buAutoNum type="arabicPeriod"/>
            </a:pPr>
            <a:r>
              <a:rPr lang="en-US" dirty="0"/>
              <a:t>Uses arrows to show how data moves from one module to another.</a:t>
            </a:r>
            <a:br>
              <a:rPr lang="en-US" dirty="0"/>
            </a:br>
            <a:r>
              <a:rPr lang="en-US" dirty="0"/>
              <a:t>These arrows are called ”data couples”  </a:t>
            </a:r>
          </a:p>
          <a:p>
            <a:pPr marL="514350" indent="-514350">
              <a:buAutoNum type="arabicPeriod"/>
            </a:pPr>
            <a:r>
              <a:rPr lang="en-US" dirty="0"/>
              <a:t>Uses a different arrow to show if data is being checked.</a:t>
            </a:r>
            <a:br>
              <a:rPr lang="en-US" dirty="0"/>
            </a:br>
            <a:r>
              <a:rPr lang="en-US" dirty="0"/>
              <a:t>These arrows are called “flags” or “switch”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978CE7-B028-D34B-A367-606505A5FE9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0735733" y="4809067"/>
            <a:ext cx="1049867" cy="84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0DB773A-10D8-F44B-89F6-25C17BFF9A47}"/>
              </a:ext>
            </a:extLst>
          </p:cNvPr>
          <p:cNvSpPr/>
          <p:nvPr/>
        </p:nvSpPr>
        <p:spPr>
          <a:xfrm>
            <a:off x="10380133" y="4639733"/>
            <a:ext cx="355600" cy="3556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F7BCB0-7BD0-0841-9347-7AF6F3F8E7D7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7196666" y="6197600"/>
            <a:ext cx="1049867" cy="846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D1DA6FF-2597-C94A-95CC-B6A0CE17AE58}"/>
              </a:ext>
            </a:extLst>
          </p:cNvPr>
          <p:cNvSpPr/>
          <p:nvPr/>
        </p:nvSpPr>
        <p:spPr>
          <a:xfrm>
            <a:off x="6841066" y="6028266"/>
            <a:ext cx="355600" cy="355600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7F56B-E1EA-4745-A3E3-1B9308FA3688}"/>
              </a:ext>
            </a:extLst>
          </p:cNvPr>
          <p:cNvSpPr/>
          <p:nvPr/>
        </p:nvSpPr>
        <p:spPr>
          <a:xfrm>
            <a:off x="8940800" y="3911600"/>
            <a:ext cx="1253067" cy="5588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9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8FC2-F310-2340-9EFD-20587010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4FC6-39FD-7346-89CC-C5214A51A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31A3-5E62-0C45-809A-BC936076A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169332"/>
            <a:ext cx="10972800" cy="663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50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2002-A429-4B48-9808-1D9D516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6A75C-78CE-6A41-A5C5-BF71B1A9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is done with a diamond shape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Iteration / Looping is done with an arrow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BA0B4-AD38-4E4C-8A44-F467F45D5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55" y="110278"/>
            <a:ext cx="3977310" cy="2978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A9664-32ED-974E-AE0F-22318BD7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137" y="3403600"/>
            <a:ext cx="187994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6653-9F6C-A941-BFD9-D7F87220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does this chart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17B8-E38F-C64D-ACEF-2B6A9A41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B8AA8-70AF-ED4B-A78B-9E09DF6F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0621"/>
            <a:ext cx="12005733" cy="60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6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19C3-5F05-FA40-A91B-326EC2BB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Calculates the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C147-114F-9D4E-A00B-95A2D6EF9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3 parts / modules to it</a:t>
            </a:r>
          </a:p>
          <a:p>
            <a:endParaRPr lang="en-US" dirty="0"/>
          </a:p>
          <a:p>
            <a:r>
              <a:rPr lang="en-US" dirty="0"/>
              <a:t>inputNums = When you input the numbers </a:t>
            </a:r>
          </a:p>
          <a:p>
            <a:r>
              <a:rPr lang="en-US" dirty="0"/>
              <a:t>average = calculates the average of the numbers you used in inputNums</a:t>
            </a:r>
          </a:p>
          <a:p>
            <a:r>
              <a:rPr lang="en-US" dirty="0"/>
              <a:t>outputAvg = Outputs the answer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Task: </a:t>
            </a:r>
            <a:br>
              <a:rPr lang="en-US" dirty="0"/>
            </a:br>
            <a:r>
              <a:rPr lang="en-US" dirty="0"/>
              <a:t>Write pseudocode and python code based </a:t>
            </a:r>
            <a:br>
              <a:rPr lang="en-US" dirty="0"/>
            </a:br>
            <a:r>
              <a:rPr lang="en-US" dirty="0"/>
              <a:t>on this chart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BB428-C0C0-7A44-8C7D-759552D39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294" y="3657600"/>
            <a:ext cx="6041438" cy="30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A6BB-DCFB-D24E-8C90-043AAB91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Transitions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A3AC-334D-F34B-9967-02B8D15A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type of diagram is called a State Transition Diagram </a:t>
            </a:r>
          </a:p>
          <a:p>
            <a:endParaRPr lang="en-US" dirty="0"/>
          </a:p>
          <a:p>
            <a:r>
              <a:rPr lang="en-US" dirty="0"/>
              <a:t>PDLC = What stages to follow </a:t>
            </a:r>
          </a:p>
          <a:p>
            <a:r>
              <a:rPr lang="en-US" dirty="0"/>
              <a:t>Structure chart = How modules are linked </a:t>
            </a:r>
          </a:p>
          <a:p>
            <a:r>
              <a:rPr lang="en-US" dirty="0"/>
              <a:t>State Transition = All the states a module can have </a:t>
            </a:r>
          </a:p>
          <a:p>
            <a:endParaRPr lang="en-US" dirty="0"/>
          </a:p>
          <a:p>
            <a:r>
              <a:rPr lang="en-US" dirty="0"/>
              <a:t>What’s a state: </a:t>
            </a:r>
          </a:p>
          <a:p>
            <a:r>
              <a:rPr lang="en-US" dirty="0"/>
              <a:t>Think of yourself you have states, you could be:</a:t>
            </a:r>
          </a:p>
          <a:p>
            <a:r>
              <a:rPr lang="en-US" dirty="0"/>
              <a:t>Alive, Dead, Happy, Sad, Angry, in Love…..</a:t>
            </a:r>
          </a:p>
          <a:p>
            <a:endParaRPr lang="en-US" dirty="0"/>
          </a:p>
          <a:p>
            <a:r>
              <a:rPr lang="en-US" dirty="0"/>
              <a:t>Again, there is no one standard format on drawing state transition diagrams. </a:t>
            </a:r>
          </a:p>
          <a:p>
            <a:r>
              <a:rPr lang="en-US" dirty="0"/>
              <a:t>Lets look at an example for an auction site</a:t>
            </a:r>
          </a:p>
        </p:txBody>
      </p:sp>
    </p:spTree>
    <p:extLst>
      <p:ext uri="{BB962C8B-B14F-4D97-AF65-F5344CB8AC3E}">
        <p14:creationId xmlns:p14="http://schemas.microsoft.com/office/powerpoint/2010/main" val="32820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399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12.2 Program Design</vt:lpstr>
      <vt:lpstr>Today</vt:lpstr>
      <vt:lpstr>Structure Chart</vt:lpstr>
      <vt:lpstr>How to draw a structure chart </vt:lpstr>
      <vt:lpstr>PowerPoint Presentation</vt:lpstr>
      <vt:lpstr>Other parts</vt:lpstr>
      <vt:lpstr>What does this chart do?</vt:lpstr>
      <vt:lpstr>Calculates the average</vt:lpstr>
      <vt:lpstr>State Transitions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12.2 Program Design</dc:title>
  <dc:creator>amar anwar</dc:creator>
  <cp:lastModifiedBy>amar anwar</cp:lastModifiedBy>
  <cp:revision>8</cp:revision>
  <dcterms:created xsi:type="dcterms:W3CDTF">2020-07-09T08:43:00Z</dcterms:created>
  <dcterms:modified xsi:type="dcterms:W3CDTF">2020-07-09T12:27:10Z</dcterms:modified>
</cp:coreProperties>
</file>